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2" r:id="rId9"/>
    <p:sldId id="273" r:id="rId10"/>
    <p:sldId id="264" r:id="rId11"/>
    <p:sldId id="265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0E54-F2D0-47BD-9629-37A854AB4051}" type="datetimeFigureOut">
              <a:rPr lang="en-US" smtClean="0"/>
              <a:t>03/03/2025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212A-4044-4A7F-972B-B2D5B5AB7B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ISOLATION ,IDENTIFICATION AND ANALYSIS OF CAFFEIN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9&#10;Methods of extraction :Methods of extraction :&#10; Infusion&#10; Decoction&#10; Digestion&#10; Maceration&#10; Percolation&#10; Continues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7940592" cy="596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11&#10;Decoction :Decoction :&#10;In this process, the crude&#10;drug is boiled in a specified&#10;volume of water for a defined&#10;time; it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12&#10; Digestion :Digestion :&#10;This is a form of maceration in&#10;which gentle heat is used during&#10;the process of extraction.&#10;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3&#10; Maceration :Maceration :&#10;In this process solid ingredients&#10;are placed in a stoppered container&#10;with the whole of the 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6927" y="679622"/>
            <a:ext cx="7254474" cy="544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23&#10;Percolation :Percolation :&#10; It is continuous downward displacement&#10;of the solvent through the bed of crude&#10;drug mater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32326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6388" name="Picture 2" descr="30&#10;SoxhalationSoxhalation&#10;Heating Mantle&#10;Side tube&#10;Syphon&#10;tube&#10;Thimble&#10;Distillation flask&#10;Condenser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32326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ISOLATION: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Biological source: caffeine is isolated from dried leaf of Tea </a:t>
            </a:r>
            <a:r>
              <a:rPr lang="en-US" i="1" dirty="0" err="1" smtClean="0"/>
              <a:t>Thea</a:t>
            </a:r>
            <a:r>
              <a:rPr lang="en-US" i="1" dirty="0" smtClean="0"/>
              <a:t> </a:t>
            </a:r>
            <a:r>
              <a:rPr lang="en-US" i="1" dirty="0" err="1" smtClean="0"/>
              <a:t>sinesis</a:t>
            </a:r>
            <a:r>
              <a:rPr lang="en-US" i="1" dirty="0" smtClean="0"/>
              <a:t> .</a:t>
            </a:r>
          </a:p>
          <a:p>
            <a:r>
              <a:rPr lang="en-US" dirty="0" smtClean="0"/>
              <a:t>Family :</a:t>
            </a:r>
            <a:r>
              <a:rPr lang="en-US" dirty="0" err="1" smtClean="0"/>
              <a:t>Theaceae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Method:</a:t>
            </a:r>
          </a:p>
          <a:p>
            <a:r>
              <a:rPr lang="en-US" dirty="0" smtClean="0"/>
              <a:t>The powder tea leaves is extracted with boiling water for 30 minutes and filter it while hot condition.</a:t>
            </a:r>
          </a:p>
          <a:p>
            <a:r>
              <a:rPr lang="en-US" dirty="0" smtClean="0"/>
              <a:t>The warm extract is treated with lead acetate to precipitate the tannins and filtered.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filtrate is treated with excess of dilute </a:t>
            </a:r>
            <a:r>
              <a:rPr lang="en-US" dirty="0" err="1" smtClean="0"/>
              <a:t>sulphuric</a:t>
            </a:r>
            <a:r>
              <a:rPr lang="en-US" dirty="0" smtClean="0"/>
              <a:t> acid to </a:t>
            </a:r>
            <a:r>
              <a:rPr lang="en-US" dirty="0" err="1" smtClean="0"/>
              <a:t>ppt</a:t>
            </a:r>
            <a:r>
              <a:rPr lang="en-US" dirty="0" smtClean="0"/>
              <a:t> the lead in the form of excess lead sulphate and filter it.</a:t>
            </a:r>
          </a:p>
          <a:p>
            <a:r>
              <a:rPr lang="en-US" dirty="0" smtClean="0"/>
              <a:t>Collect the filtrate and boiled with activated charcoal to remove coloring matter and filter it.</a:t>
            </a:r>
          </a:p>
          <a:p>
            <a:r>
              <a:rPr lang="en-US" dirty="0" smtClean="0"/>
              <a:t>The decolorized filtrate is extracted with equal volumes of chloroform by using separating funnel.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the chloroform extract and evaporated to yield needle shaped crystals of caffeine is obtained.</a:t>
            </a:r>
          </a:p>
          <a:p>
            <a:r>
              <a:rPr lang="en-US" dirty="0" smtClean="0"/>
              <a:t>Calculate the percentage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Identification tests: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Mureoxide test: Dry residue is treated with potassium chlorate and evaporated to get dry extract and it is exposed ammonia </a:t>
            </a:r>
            <a:r>
              <a:rPr lang="en-US" dirty="0" err="1" smtClean="0"/>
              <a:t>vapours</a:t>
            </a:r>
            <a:r>
              <a:rPr lang="en-US" dirty="0" smtClean="0"/>
              <a:t> to produce purple color.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Analysis of caffeine: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Sample preparation: Dissolve 1mg in </a:t>
            </a:r>
            <a:r>
              <a:rPr lang="en-US" sz="2800" dirty="0"/>
              <a:t>1</a:t>
            </a:r>
            <a:r>
              <a:rPr lang="en-US" sz="2800" dirty="0" smtClean="0"/>
              <a:t>ml of methanol </a:t>
            </a:r>
          </a:p>
          <a:p>
            <a:r>
              <a:rPr lang="en-US" sz="2800" dirty="0" smtClean="0"/>
              <a:t>Stationary phase: Silica gel-G</a:t>
            </a:r>
          </a:p>
          <a:p>
            <a:r>
              <a:rPr lang="en-US" sz="2800" dirty="0" smtClean="0"/>
              <a:t>Standard sample: Caffeine</a:t>
            </a:r>
          </a:p>
          <a:p>
            <a:r>
              <a:rPr lang="en-US" sz="2800" dirty="0" smtClean="0"/>
              <a:t>Mobile phase: ethyl acetate:methonol:aceticacid</a:t>
            </a:r>
          </a:p>
          <a:p>
            <a:r>
              <a:rPr lang="en-US" sz="2800" dirty="0" smtClean="0"/>
              <a:t>Detecting agent: Expose to the vapors of iodine</a:t>
            </a:r>
          </a:p>
          <a:p>
            <a:r>
              <a:rPr lang="en-US" sz="2800" dirty="0" err="1" smtClean="0"/>
              <a:t>R</a:t>
            </a:r>
            <a:r>
              <a:rPr lang="en-US" sz="2400" dirty="0" err="1" smtClean="0"/>
              <a:t>f</a:t>
            </a:r>
            <a:r>
              <a:rPr lang="en-US" sz="2800" dirty="0" smtClean="0"/>
              <a:t> value:          0.41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Extraction of crude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&#10;Extraction:Extraction:&#10; Extraction is the method of removing active constituents from a&#10;solid or liquid by means of liq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47983"/>
            <a:ext cx="7696200" cy="5778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&#10; Type of extractsType of extracts&#10;◦ Dry extract (Tab, cap.)&#10;E.g. belladonna extract&#10;◦ Soft (Ointment, suppository)&#10;E.g.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567" y="762000"/>
            <a:ext cx="7144751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212</Words>
  <Application>Microsoft Office PowerPoint</Application>
  <PresentationFormat>On-screen Show (4:3)</PresentationFormat>
  <Paragraphs>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ISOLATION ,IDENTIFICATION AND ANALYSIS OF CAFFEIN</vt:lpstr>
      <vt:lpstr>ISOLATION:</vt:lpstr>
      <vt:lpstr>Slide 3</vt:lpstr>
      <vt:lpstr>Slide 4</vt:lpstr>
      <vt:lpstr>Identification tests:</vt:lpstr>
      <vt:lpstr>Analysis of caffeine:</vt:lpstr>
      <vt:lpstr>Extraction of crude drugs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ISOLATION ,IDENTIFICATION AND ANALYSIS OF CAFFEIN</dc:title>
  <dc:creator>SPIPS-ADMIN</dc:creator>
  <cp:lastModifiedBy>SPIPS-ADMIN</cp:lastModifiedBy>
  <cp:revision>30</cp:revision>
  <dcterms:created xsi:type="dcterms:W3CDTF">2025-03-03T10:51:20Z</dcterms:created>
  <dcterms:modified xsi:type="dcterms:W3CDTF">2025-03-03T11:39:03Z</dcterms:modified>
</cp:coreProperties>
</file>